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58" r:id="rId5"/>
    <p:sldId id="267" r:id="rId6"/>
    <p:sldId id="271" r:id="rId7"/>
    <p:sldId id="272" r:id="rId8"/>
    <p:sldId id="273" r:id="rId9"/>
    <p:sldId id="275" r:id="rId10"/>
    <p:sldId id="268" r:id="rId11"/>
    <p:sldId id="274" r:id="rId12"/>
    <p:sldId id="276" r:id="rId13"/>
    <p:sldId id="277" r:id="rId14"/>
    <p:sldId id="269" r:id="rId15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0" userDrawn="1">
          <p15:clr>
            <a:srgbClr val="A4A3A4"/>
          </p15:clr>
        </p15:guide>
        <p15:guide id="2" pos="55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9" autoAdjust="0"/>
    <p:restoredTop sz="97380" autoAdjust="0"/>
  </p:normalViewPr>
  <p:slideViewPr>
    <p:cSldViewPr snapToGrid="0" snapToObjects="1">
      <p:cViewPr varScale="1">
        <p:scale>
          <a:sx n="64" d="100"/>
          <a:sy n="64" d="100"/>
        </p:scale>
        <p:origin x="372" y="90"/>
      </p:cViewPr>
      <p:guideLst>
        <p:guide orient="horz" pos="3110"/>
        <p:guide pos="55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43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19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85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27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4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2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301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20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67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5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E95E6EF3-F7F3-2A16-16C2-4934B38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B2C0BF-76C3-7CD2-04CA-22D8FA122520}"/>
              </a:ext>
            </a:extLst>
          </p:cNvPr>
          <p:cNvSpPr txBox="1"/>
          <p:nvPr/>
        </p:nvSpPr>
        <p:spPr>
          <a:xfrm>
            <a:off x="2169541" y="3045093"/>
            <a:ext cx="132170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세종문화수업 실습과 피드백</a:t>
            </a:r>
            <a:endParaRPr lang="en-US" altLang="ko-KR" sz="8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BEED9A-3BD0-475F-AB14-A44D82370B08}"/>
              </a:ext>
            </a:extLst>
          </p:cNvPr>
          <p:cNvSpPr txBox="1"/>
          <p:nvPr/>
        </p:nvSpPr>
        <p:spPr>
          <a:xfrm>
            <a:off x="8716332" y="5888390"/>
            <a:ext cx="6314536" cy="724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m"/>
            </a:pPr>
            <a:r>
              <a:rPr lang="ko-KR" altLang="en-US" sz="2400" dirty="0"/>
              <a:t> 강사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김금숙</a:t>
            </a:r>
            <a:r>
              <a:rPr lang="en-US" altLang="ko-KR" sz="2400" dirty="0"/>
              <a:t>(</a:t>
            </a:r>
            <a:r>
              <a:rPr lang="ko-KR" altLang="en-US" sz="2400" dirty="0"/>
              <a:t>상지대</a:t>
            </a:r>
            <a:r>
              <a:rPr lang="en-US" altLang="ko-KR" sz="2400" dirty="0"/>
              <a:t>), </a:t>
            </a:r>
            <a:r>
              <a:rPr lang="ko-KR" altLang="en-US" sz="2400" dirty="0"/>
              <a:t>권미경</a:t>
            </a:r>
            <a:r>
              <a:rPr lang="en-US" altLang="ko-KR" sz="2400" dirty="0"/>
              <a:t>(</a:t>
            </a:r>
            <a:r>
              <a:rPr lang="ko-KR" altLang="en-US" sz="2400" dirty="0"/>
              <a:t>동국대</a:t>
            </a:r>
            <a:r>
              <a:rPr lang="en-US" altLang="ko-KR" sz="2400" dirty="0"/>
              <a:t>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2978C543-30FB-4BAF-A6B4-A778CBD68CFC}"/>
              </a:ext>
            </a:extLst>
          </p:cNvPr>
          <p:cNvCxnSpPr>
            <a:cxnSpLocks/>
          </p:cNvCxnSpPr>
          <p:nvPr/>
        </p:nvCxnSpPr>
        <p:spPr>
          <a:xfrm>
            <a:off x="8778081" y="5887728"/>
            <a:ext cx="6220452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DD3A4AAC-0602-46B8-BAD7-8070753113F0}"/>
              </a:ext>
            </a:extLst>
          </p:cNvPr>
          <p:cNvCxnSpPr>
            <a:cxnSpLocks/>
          </p:cNvCxnSpPr>
          <p:nvPr/>
        </p:nvCxnSpPr>
        <p:spPr>
          <a:xfrm>
            <a:off x="8810416" y="6818588"/>
            <a:ext cx="6220452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1B3AB1E-72DB-49C8-9C73-E3989BF6E60E}"/>
              </a:ext>
            </a:extLst>
          </p:cNvPr>
          <p:cNvSpPr txBox="1"/>
          <p:nvPr/>
        </p:nvSpPr>
        <p:spPr>
          <a:xfrm>
            <a:off x="603932" y="893223"/>
            <a:ext cx="6215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2024</a:t>
            </a:r>
            <a:r>
              <a:rPr lang="ko-KR" altLang="en-US" sz="2400" dirty="0"/>
              <a:t>년 세종학당재단 국외 파견 교원 교육</a:t>
            </a:r>
            <a:endParaRPr lang="en-US" altLang="ko-KR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2435744" y="3074550"/>
            <a:ext cx="12683088" cy="2942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3. 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세종문화아카데미 </a:t>
            </a:r>
            <a:endParaRPr lang="en-US" altLang="ko-KR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전통 무예와 놀이 분야 개발 사례</a:t>
            </a:r>
            <a:endParaRPr lang="en-US" altLang="ko-KR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49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세종문화아카데미 전통 무예와 놀이 분야 개발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ACE3BF4-EFA2-6306-975B-8A180FA31EAC}"/>
              </a:ext>
            </a:extLst>
          </p:cNvPr>
          <p:cNvSpPr/>
          <p:nvPr/>
        </p:nvSpPr>
        <p:spPr>
          <a:xfrm>
            <a:off x="555441" y="1490555"/>
            <a:ext cx="7890573" cy="60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전통 무예와 놀이 분야 표준 강의안 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ED710B5-B4ED-6936-B1F0-F58BF4F15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12" y="2160668"/>
            <a:ext cx="5042385" cy="73887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DC56CED-41DB-8F22-E58A-42B5DB4D6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263" y="2290940"/>
            <a:ext cx="4751330" cy="72127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87D4191-3D97-6893-5F2B-946F85518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8245" y="2206387"/>
            <a:ext cx="4856270" cy="707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6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세종문화아카데미 전통 무예와 놀이 분야 개발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ACE3BF4-EFA2-6306-975B-8A180FA31EAC}"/>
              </a:ext>
            </a:extLst>
          </p:cNvPr>
          <p:cNvSpPr/>
          <p:nvPr/>
        </p:nvSpPr>
        <p:spPr>
          <a:xfrm>
            <a:off x="555441" y="1490555"/>
            <a:ext cx="7890573" cy="60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전통 무예와 놀이 분야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PPT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자료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9639BF8-F4E2-412D-245A-6E7359D68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976" y="2203977"/>
            <a:ext cx="6113902" cy="3428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1D43EFD-B063-DBEE-ABE9-51471D4A8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902" y="2092164"/>
            <a:ext cx="6440036" cy="36009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D30DD61-ED9A-D5B9-29F1-B36CFA0B0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013" y="5740015"/>
            <a:ext cx="6117015" cy="34282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4DE827F-96B1-2BD3-378A-3FC58102A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3605" y="5740014"/>
            <a:ext cx="6440036" cy="36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9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세종문화아카데미 전통 무예와 놀이 분야 개발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ACE3BF4-EFA2-6306-975B-8A180FA31EAC}"/>
              </a:ext>
            </a:extLst>
          </p:cNvPr>
          <p:cNvSpPr/>
          <p:nvPr/>
        </p:nvSpPr>
        <p:spPr>
          <a:xfrm>
            <a:off x="555441" y="1490555"/>
            <a:ext cx="7890573" cy="60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전통 무예와 놀이 분야 교사용 지도안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C65EBA0-65F7-444C-B5F7-9043DC25A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779" y="2406769"/>
            <a:ext cx="4687921" cy="70909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F1DF549-112D-55C8-599B-F46F2CA1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127" y="2406768"/>
            <a:ext cx="4532407" cy="709091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877D843-E582-4927-6A14-0B0EAA0E7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1006" y="2331716"/>
            <a:ext cx="4678450" cy="70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5343491" y="4152930"/>
            <a:ext cx="68691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4. 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실습 및 피드백</a:t>
            </a:r>
            <a:endParaRPr lang="en-US" altLang="ko-KR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874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71533F-0AFB-DB0D-3D80-A5299B83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1FB5C459-4C67-C130-C3C5-A5B7E8EFAE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72" y="8594993"/>
            <a:ext cx="2255121" cy="95560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8BC7103D-5DA1-09B0-06F8-CF3B86F4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0" y="8866609"/>
            <a:ext cx="2612090" cy="48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313448-BBE5-1BFC-DB99-A55468966644}"/>
              </a:ext>
            </a:extLst>
          </p:cNvPr>
          <p:cNvSpPr txBox="1"/>
          <p:nvPr/>
        </p:nvSpPr>
        <p:spPr>
          <a:xfrm>
            <a:off x="775463" y="1518195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강의 목차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7FB2487-0FA9-1536-1AE8-435FA410B0DB}"/>
              </a:ext>
            </a:extLst>
          </p:cNvPr>
          <p:cNvSpPr/>
          <p:nvPr/>
        </p:nvSpPr>
        <p:spPr>
          <a:xfrm rot="5400000">
            <a:off x="10205664" y="4865665"/>
            <a:ext cx="5981700" cy="14450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9E84901-C87C-48FC-94CF-FB2D18404B43}"/>
              </a:ext>
            </a:extLst>
          </p:cNvPr>
          <p:cNvSpPr txBox="1"/>
          <p:nvPr/>
        </p:nvSpPr>
        <p:spPr>
          <a:xfrm>
            <a:off x="4287394" y="2718524"/>
            <a:ext cx="8469986" cy="4860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세종한국문화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강의안 샘플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세종문화아카데미 문학 분야 개발 사례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세종문화아카데미 전통 무예와 놀이 분야 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개발 사례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4.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실습 및 피드백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3227527" y="4152930"/>
            <a:ext cx="111011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세종한국문화 강의안 샘플</a:t>
            </a:r>
            <a:endParaRPr lang="en-US" altLang="ko-KR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405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세종한국문화 강의안 샘플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435F9BD-4501-44E4-8FAC-1BC158E74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02" y="1566695"/>
            <a:ext cx="5278175" cy="787739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23E5050-AFD4-4AE0-A89E-AB6177008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7787" y="1566696"/>
            <a:ext cx="5288193" cy="78316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DF7C9B4-72B5-4643-B2FE-ED35BCCBF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343" y="1566695"/>
            <a:ext cx="5181444" cy="78316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세종한국문화 강의안 샘플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856F0EC-1E16-400C-A487-B90711042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31" y="1736713"/>
            <a:ext cx="5031265" cy="7385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B00572-7C39-4C5B-9D20-365C52E95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711" y="1736714"/>
            <a:ext cx="5031265" cy="74043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D7F7EB7-402F-4472-94BA-8B8116D81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7090" y="1736713"/>
            <a:ext cx="5031265" cy="739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3852249" y="3125870"/>
            <a:ext cx="9851663" cy="2942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세종문화아카데미 </a:t>
            </a:r>
            <a:endParaRPr lang="en-US" altLang="ko-KR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문학 분야 개발 사례</a:t>
            </a:r>
            <a:endParaRPr lang="en-US" altLang="ko-KR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세종문화아카데미 문학 분야 개발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D40CBD1-5883-4EAF-9C0F-C32D995DD008}"/>
              </a:ext>
            </a:extLst>
          </p:cNvPr>
          <p:cNvSpPr/>
          <p:nvPr/>
        </p:nvSpPr>
        <p:spPr>
          <a:xfrm>
            <a:off x="555441" y="1490555"/>
            <a:ext cx="7890573" cy="60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문학 분야 표준 강의안 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9D3DA4B-89FE-4213-A866-D6767B4E4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592" y="2106366"/>
            <a:ext cx="4789812" cy="75602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9BEC022-50B5-48DE-9B85-6A3D7734E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111" y="2106366"/>
            <a:ext cx="4654977" cy="75093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F56FF67-C398-4939-8420-C8305113B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1796" y="2141647"/>
            <a:ext cx="4670869" cy="74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8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세종문화아카데미 문학 분야 개발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A31D775-0BAA-48BE-851B-0602F89404D9}"/>
              </a:ext>
            </a:extLst>
          </p:cNvPr>
          <p:cNvSpPr/>
          <p:nvPr/>
        </p:nvSpPr>
        <p:spPr>
          <a:xfrm>
            <a:off x="555441" y="1490555"/>
            <a:ext cx="7890573" cy="60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문학 분야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PPT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자료 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C7B7A14B-ADF1-4158-B89F-719336A58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151" y="2223272"/>
            <a:ext cx="6498738" cy="35795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327FCD6-E68C-4D7C-B077-705F94465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784" y="2212011"/>
            <a:ext cx="6630858" cy="3637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210B6AE-82CA-4E43-A3B6-13193227F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5151" y="5930345"/>
            <a:ext cx="6498738" cy="3549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47B7F13-24CA-472C-BDDF-5B466A2DF5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081" y="5906662"/>
            <a:ext cx="6604266" cy="359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12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세종문화아카데미 문학 분야 개발 사례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A31D775-0BAA-48BE-851B-0602F89404D9}"/>
              </a:ext>
            </a:extLst>
          </p:cNvPr>
          <p:cNvSpPr/>
          <p:nvPr/>
        </p:nvSpPr>
        <p:spPr>
          <a:xfrm>
            <a:off x="555441" y="1490555"/>
            <a:ext cx="7890573" cy="602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문학 분야 교사용 지도안 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078723A-8BB3-4A6E-8060-3A0855209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40" y="2160668"/>
            <a:ext cx="4511810" cy="73800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C486515-0330-4AF1-A23D-F93E22B95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555" y="2184009"/>
            <a:ext cx="4511810" cy="735797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08FD49A-B118-4D84-9FA7-423849AAD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1370" y="2184009"/>
            <a:ext cx="4548581" cy="73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5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178</Words>
  <Application>Microsoft Office PowerPoint</Application>
  <PresentationFormat>사용자 지정</PresentationFormat>
  <Paragraphs>43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세종학당 본문체</vt:lpstr>
      <vt:lpstr>세종학당 제목체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세종학당재단 PPT 샘플2</dc:title>
  <dc:subject>Presentation</dc:subject>
  <dc:creator>mangoboard.net_34239221</dc:creator>
  <cp:lastModifiedBy>ADMIN</cp:lastModifiedBy>
  <cp:revision>29</cp:revision>
  <dcterms:created xsi:type="dcterms:W3CDTF">2024-01-18T05:20:31Z</dcterms:created>
  <dcterms:modified xsi:type="dcterms:W3CDTF">2024-01-27T14:14:28Z</dcterms:modified>
</cp:coreProperties>
</file>